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8" r:id="rId3"/>
    <p:sldId id="268" r:id="rId4"/>
    <p:sldId id="270" r:id="rId5"/>
    <p:sldId id="286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4" r:id="rId18"/>
    <p:sldId id="282" r:id="rId19"/>
    <p:sldId id="283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713" autoAdjust="0"/>
  </p:normalViewPr>
  <p:slideViewPr>
    <p:cSldViewPr>
      <p:cViewPr>
        <p:scale>
          <a:sx n="70" d="100"/>
          <a:sy n="70" d="100"/>
        </p:scale>
        <p:origin x="-12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A968-A259-4D6E-B38C-694F6A52038E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9899-43DF-4ED9-8CD7-E6691AE89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2129D-4C30-4EEC-B112-6C8C0A5F604C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49B4-8BBE-424A-B72A-27020F6B3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05A6-7D29-4F7E-BC71-0D128F936893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5E07-E297-471D-915D-33D5D6CEB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8BEB-4F92-4D95-ABA2-993446B63D85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EFA4-C0CA-4523-91DC-A5D31C8AB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BE39-4973-4DDB-8BC2-301D23E45E7A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18B14-4EE7-4D12-B010-A8979B3A1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7C47-5CDF-4EE5-A894-BC7372D4245E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290A-E98A-4C7E-84C0-9FAD14A56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ADCB-33F7-4BEC-973C-0E9A48309563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8904-58DD-4CFB-AC54-7259A5EF5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021E-2E94-4DBE-8344-E6D2252D176D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EE6A-810E-46BF-9A8A-BAB70EFA6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0E32-D102-4D0F-8101-81853BE771A5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B124-83F3-4808-9916-E86EF9A93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D603-4A9F-4D4F-897D-DD3A7A2F135A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8737-F5C1-47A6-873E-930EDD690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7BF4-40DA-458A-BCD5-6F9F629B81A7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F1342-058F-4296-B939-237D2F1B9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5F408F6-4A7C-4B84-8D28-E085C984C911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2EDB2CF-3A3D-476C-A688-903024D28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8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9" r:id="rId9"/>
    <p:sldLayoutId id="2147483720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75" y="1571625"/>
            <a:ext cx="7786688" cy="2143125"/>
          </a:xfrm>
        </p:spPr>
        <p:txBody>
          <a:bodyPr/>
          <a:lstStyle/>
          <a:p>
            <a:pPr marR="0" algn="ctr" eaLnBrk="1" hangingPunct="1"/>
            <a:r>
              <a:rPr lang="ru-RU" sz="4800" b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 «Почва для петунии»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000125" y="214313"/>
            <a:ext cx="6858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Краевое государственное бюджетное общеобразовательное учреждение   </a:t>
            </a:r>
            <a:endParaRPr lang="en-US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«Минусинская общеобразовательная школа – интернат»</a:t>
            </a:r>
          </a:p>
          <a:p>
            <a:r>
              <a:rPr lang="ru-RU" sz="2000" b="1"/>
              <a:t> </a:t>
            </a:r>
            <a:endParaRPr lang="ru-RU" sz="20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86125" y="6072188"/>
            <a:ext cx="2695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Минусинск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2016г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24300" y="4221163"/>
            <a:ext cx="52197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Автор работы:</a:t>
            </a:r>
            <a:br>
              <a:rPr lang="ru-RU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ученик 5 А класса</a:t>
            </a:r>
          </a:p>
          <a:p>
            <a:pPr algn="r">
              <a:spcBef>
                <a:spcPct val="50000"/>
              </a:spcBef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Кудрявцев Леонид </a:t>
            </a:r>
          </a:p>
          <a:p>
            <a:pPr algn="r">
              <a:spcBef>
                <a:spcPct val="50000"/>
              </a:spcBef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Руководитель:</a:t>
            </a:r>
            <a:br>
              <a:rPr lang="ru-RU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Гринцак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Людмила Юрьевна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642938" y="357188"/>
            <a:ext cx="7315200" cy="1343025"/>
          </a:xfrm>
        </p:spPr>
        <p:txBody>
          <a:bodyPr lIns="91440" rIns="91440" bIns="45720"/>
          <a:lstStyle/>
          <a:p>
            <a:pPr algn="ctr" eaLnBrk="1" hangingPunct="1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Опыт №3. Исследование содержания в почве перегноя.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2"/>
          </p:nvPr>
        </p:nvSpPr>
        <p:spPr>
          <a:xfrm>
            <a:off x="571500" y="4929188"/>
            <a:ext cx="7786688" cy="1571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почве пришкольного участка содержится недостаточное количество перегноя.</a:t>
            </a:r>
          </a:p>
        </p:txBody>
      </p:sp>
      <p:pic>
        <p:nvPicPr>
          <p:cNvPr id="2050" name="Picture 2" descr="C:\Users\1\Desktop\ислед\_mF_WyCDz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4000528" cy="2397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7" name="Picture 1" descr="C:\Users\1\Desktop\ислед\iXauIM4Kz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01" y="2000240"/>
            <a:ext cx="393343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714375" y="857250"/>
            <a:ext cx="7529513" cy="914400"/>
          </a:xfrm>
        </p:spPr>
        <p:txBody>
          <a:bodyPr lIns="91440" rIns="91440" bIns="45720"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Результаты исследования почвы пришкольного участка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2"/>
          </p:nvPr>
        </p:nvSpPr>
        <p:spPr>
          <a:xfrm>
            <a:off x="428625" y="1928813"/>
            <a:ext cx="8072438" cy="40719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b="1" smtClean="0">
                <a:solidFill>
                  <a:srgbClr val="004E6D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почва - </a:t>
            </a:r>
            <a:r>
              <a:rPr lang="ru-RU" sz="2400" smtClean="0">
                <a:latin typeface="Times New Roman" pitchFamily="18" charset="0"/>
              </a:rPr>
              <a:t>супесчаная,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уплотненная, содержит недостаточное количество перегноя. </a:t>
            </a:r>
          </a:p>
          <a:p>
            <a:pPr eaLnBrk="1" hangingPunct="1">
              <a:spcBef>
                <a:spcPct val="0"/>
              </a:spcBef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 растений, произрастающих на такой почве, может затрудняться развитие корневой системы в результате задерживается рост, цветение, снижается урожайность.</a:t>
            </a:r>
          </a:p>
        </p:txBody>
      </p:sp>
      <p:pic>
        <p:nvPicPr>
          <p:cNvPr id="23555" name="Picture 2" descr="http://slavatorg.ru/wp-content/gallery/magazin/%D0%B3%D1%80%D1%83%D0%BD%D1%8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4286250"/>
            <a:ext cx="27686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000125" y="428625"/>
            <a:ext cx="6958013" cy="1857375"/>
          </a:xfrm>
        </p:spPr>
        <p:txBody>
          <a:bodyPr lIns="91440" rIns="91440" bIns="45720"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Экспериментальная площадка.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Посев петунии в разные составы почв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2"/>
          </p:nvPr>
        </p:nvSpPr>
        <p:spPr>
          <a:xfrm>
            <a:off x="428625" y="2357438"/>
            <a:ext cx="3000375" cy="3890962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Посев производим в мини - парники  с крышками.</a:t>
            </a:r>
          </a:p>
          <a:p>
            <a:pPr eaLnBrk="1" hangingPunct="1"/>
            <a:endParaRPr lang="ru-RU" smtClean="0"/>
          </a:p>
        </p:txBody>
      </p:sp>
      <p:pic>
        <p:nvPicPr>
          <p:cNvPr id="24579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357438"/>
            <a:ext cx="48974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idx="2"/>
          </p:nvPr>
        </p:nvSpPr>
        <p:spPr>
          <a:xfrm>
            <a:off x="4357688" y="642938"/>
            <a:ext cx="4357687" cy="10715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специальном грунте, в котором много питательных веществ, он рыхлый, пористый. </a:t>
            </a:r>
          </a:p>
        </p:txBody>
      </p:sp>
      <p:pic>
        <p:nvPicPr>
          <p:cNvPr id="3074" name="Picture 2" descr="C:\Users\1\Desktop\ислед\IUhiNUpuj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3857652" cy="2312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1\Desktop\ислед\Ql8U4Fjp3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857364"/>
            <a:ext cx="1984874" cy="331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1\Desktop\ислед\NeN9bYqnf3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381423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1643063" y="2928938"/>
            <a:ext cx="49291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rIns="18288"/>
          <a:lstStyle/>
          <a:p>
            <a:pPr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  почвой пришкольного участка</a:t>
            </a:r>
          </a:p>
          <a:p>
            <a:pPr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429125" y="5214938"/>
            <a:ext cx="49291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rIns="18288"/>
          <a:lstStyle/>
          <a:p>
            <a:pPr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смешали готовый грунт и почву пришкольного участка в равном соотношении.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214313" y="642938"/>
            <a:ext cx="8686800" cy="1214437"/>
          </a:xfrm>
        </p:spPr>
        <p:txBody>
          <a:bodyPr lIns="91440" rIns="91440" bIns="4572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Растения дали всходы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2"/>
          </p:nvPr>
        </p:nvSpPr>
        <p:spPr>
          <a:xfrm>
            <a:off x="500063" y="1571625"/>
            <a:ext cx="8286750" cy="5000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готовым грунтом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семена дали всходы на 6-ой день.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почвой пришкольного участка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10-ий.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третьем, где смешали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специальный грунт и почву пришкольного участка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равном соотношении на 7 день.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семена в почве с пришкольного участка всходят медленнее, чем семена в готовом грунте.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опытах мы назовем этот грунт «Живая земля».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2214563" y="0"/>
            <a:ext cx="4572000" cy="1071563"/>
          </a:xfrm>
        </p:spPr>
        <p:txBody>
          <a:bodyPr lIns="91440" rIns="91440" bIns="45720"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Прошла неделя!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2"/>
          </p:nvPr>
        </p:nvSpPr>
        <p:spPr>
          <a:xfrm>
            <a:off x="642938" y="1143000"/>
            <a:ext cx="7815262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Не смотря на то, что семена взошли  дружно,  всё же заметна разница. </a:t>
            </a:r>
          </a:p>
        </p:txBody>
      </p:sp>
      <p:pic>
        <p:nvPicPr>
          <p:cNvPr id="18434" name="Picture 2" descr="http://www.usadbaonline.ru/images/cms-image-000014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785926"/>
            <a:ext cx="2643206" cy="196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dekorplants.ru/wp-content/uploads/2015/08/petunia_v_gru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14818"/>
            <a:ext cx="256948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" descr="C:\Users\1\Desktop\ислед\Jz_xNCkkw7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2611730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C:\Users\1\Desktop\c2a315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857496"/>
            <a:ext cx="239187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714375" y="642938"/>
            <a:ext cx="7815263" cy="1557337"/>
          </a:xfrm>
        </p:spPr>
        <p:txBody>
          <a:bodyPr lIns="91440" rIns="91440" bIns="45720"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Продолжаем наблюдение.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Прошло 14 дней с начала эксперимента.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2"/>
          </p:nvPr>
        </p:nvSpPr>
        <p:spPr>
          <a:xfrm>
            <a:off x="428625" y="2286000"/>
            <a:ext cx="8215313" cy="22145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Петуния хорошо растёт в «Живой земле», появилось два настоящих листочка.</a:t>
            </a:r>
          </a:p>
        </p:txBody>
      </p:sp>
      <p:pic>
        <p:nvPicPr>
          <p:cNvPr id="17409" name="Picture 1" descr="C:\Users\1\Desktop\ислед\KBvfqJBGZq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464860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1\Desktop\ислед\PoJz38bf2Z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786058"/>
            <a:ext cx="2183575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Текст 2"/>
          <p:cNvSpPr>
            <a:spLocks noGrp="1"/>
          </p:cNvSpPr>
          <p:nvPr>
            <p:ph type="body" idx="2"/>
          </p:nvPr>
        </p:nvSpPr>
        <p:spPr>
          <a:xfrm>
            <a:off x="357188" y="1071563"/>
            <a:ext cx="4143375" cy="5072062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 почве, собранной на пришкольном участке растёт плохо, листочки по размеру меньше.</a:t>
            </a:r>
          </a:p>
          <a:p>
            <a:pPr eaLnBrk="1" hangingPunct="1"/>
            <a:endParaRPr lang="ru-RU" smtClean="0"/>
          </a:p>
        </p:txBody>
      </p:sp>
      <p:pic>
        <p:nvPicPr>
          <p:cNvPr id="34818" name="Picture 2" descr="C:\Users\1\Desktop\ислед\_JPx-yemc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9"/>
            <a:ext cx="417182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4857750" y="1000125"/>
            <a:ext cx="3857625" cy="5214938"/>
          </a:xfrm>
          <a:prstGeom prst="rect">
            <a:avLst/>
          </a:prstGeom>
        </p:spPr>
        <p:txBody>
          <a:bodyPr lIns="18288" rIns="18288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смешанной почве растения растут дружно, но по размеру уступают петуниям с «Живой землёй»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1400" dirty="0">
              <a:latin typeface="+mn-lt"/>
            </a:endParaRPr>
          </a:p>
        </p:txBody>
      </p:sp>
      <p:pic>
        <p:nvPicPr>
          <p:cNvPr id="34819" name="Picture 3" descr="C:\Users\1\Desktop\ислед\wkQ0qqzG4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3248"/>
            <a:ext cx="417182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1428750" y="357188"/>
            <a:ext cx="6215063" cy="1214437"/>
          </a:xfrm>
        </p:spPr>
        <p:txBody>
          <a:bodyPr lIns="91440" rIns="91440" bIns="45720"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Результаты опытов через месяц.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2"/>
          </p:nvPr>
        </p:nvSpPr>
        <p:spPr>
          <a:xfrm>
            <a:off x="142875" y="1643063"/>
            <a:ext cx="8786813" cy="4500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«Живой земле» - рассада  продолжает лидировать. Листочки крупные, стебли толстые, количество всходов прежнее.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школьной почве растёт очень медленно, листочки мельче. Рассада погибает!  Заболела «чёрной ножкой».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почве в равных соотношения листочки и рост петунии немного поменьше.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b="1" smtClean="0">
                <a:solidFill>
                  <a:srgbClr val="004E6D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smtClean="0">
                <a:solidFill>
                  <a:srgbClr val="004E6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 удобренной земле петуния растет лучше, больше получает веществ для роста.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30723" name="Picture 3" descr="C:\Users\1\Desktop\7788d520e00fa3166d4c1fef16817f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4643438"/>
            <a:ext cx="378618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1214438" y="642938"/>
            <a:ext cx="6215062" cy="628650"/>
          </a:xfrm>
        </p:spPr>
        <p:txBody>
          <a:bodyPr lIns="91440" rIns="91440" bIns="45720"/>
          <a:lstStyle/>
          <a:p>
            <a:pPr algn="ctr" eaLnBrk="1" hangingPunct="1"/>
            <a:r>
              <a:rPr lang="ru-RU" sz="3600" b="1" smtClean="0">
                <a:solidFill>
                  <a:srgbClr val="004E6D"/>
                </a:solidFill>
                <a:latin typeface="Times New Roman" pitchFamily="18" charset="0"/>
                <a:cs typeface="Times New Roman" pitchFamily="18" charset="0"/>
              </a:rPr>
              <a:t>Прошло 45 дней.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2"/>
          </p:nvPr>
        </p:nvSpPr>
        <p:spPr>
          <a:xfrm>
            <a:off x="142875" y="1357313"/>
            <a:ext cx="9001125" cy="1285875"/>
          </a:xfrm>
        </p:spPr>
        <p:txBody>
          <a:bodyPr/>
          <a:lstStyle/>
          <a:p>
            <a:pPr eaLnBrk="1" hangingPunct="1"/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Пикируем рассаду в отдельные ёмкости и прищипываем побеги у петунии, которая выращивалась в «Живой земле»</a:t>
            </a:r>
            <a:endParaRPr lang="ru-RU" sz="2700" smtClean="0"/>
          </a:p>
        </p:txBody>
      </p:sp>
      <p:pic>
        <p:nvPicPr>
          <p:cNvPr id="5122" name="Picture 2" descr="C:\Users\1\Desktop\ислед\F7dp7W6DZ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222640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1\Desktop\ислед\u2lN3V7AX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643182"/>
            <a:ext cx="2214578" cy="369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1\Desktop\ислед\HlHHD7YKj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84076" y="3430974"/>
            <a:ext cx="357584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28625" y="857250"/>
            <a:ext cx="8501063" cy="5786438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работы.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Петуния  - это растение, которое используется для оформления клумб в открытом грунте. При высаживании растения в открытый грунт очень важно, чтобы была здоровая рассада. При выращивании рассады необходимо соблюдать ряд условий: сроки, температуру, свет и состав почвы для посева.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Практическое значение.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работы могут быть использованы на уроках окружающего мира, во внеклассных мероприятиях.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 исследования: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предположим, что петуния лучше растёт в рыхлой, влагоемкой и достаточно плодородной почве.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88" y="571500"/>
            <a:ext cx="8458200" cy="520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экспериментов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Текст 8"/>
          <p:cNvSpPr>
            <a:spLocks noGrp="1"/>
          </p:cNvSpPr>
          <p:nvPr>
            <p:ph type="body" idx="2"/>
          </p:nvPr>
        </p:nvSpPr>
        <p:spPr>
          <a:xfrm>
            <a:off x="142875" y="1357313"/>
            <a:ext cx="8858250" cy="5240337"/>
          </a:xfrm>
        </p:spPr>
        <p:txBody>
          <a:bodyPr/>
          <a:lstStyle/>
          <a:p>
            <a:pPr algn="just" eaLnBrk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-состав почвы влияет на рост и развитие петунии;</a:t>
            </a:r>
          </a:p>
          <a:p>
            <a:pPr algn="just" eaLnBrk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-при благоприятных условиях: посадке в богатую питательными веществами почву растения дают дружные всходы, хорошо и быстро растут;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-при неправильном подборе почвы  растения слабеют, а иногда и погибают.</a:t>
            </a:r>
          </a:p>
          <a:p>
            <a:pPr algn="just" eaLnBrk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-д</a:t>
            </a:r>
            <a:r>
              <a:rPr lang="ru-RU" sz="2800" smtClean="0">
                <a:latin typeface="Times New Roman" pitchFamily="18" charset="0"/>
              </a:rPr>
              <a:t>ля петунии необходима рыхлая, влагоёмкая, плодородная  почва.</a:t>
            </a:r>
          </a:p>
          <a:p>
            <a:pPr algn="just" eaLnBrk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-почву пришкольного участка, для посадки петунии, нужно удобрять. На 1кв.м площади внести около одного ведра  навоза или компоста.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1285860"/>
            <a:ext cx="6786610" cy="35004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00B050"/>
                </a:solidFill>
                <a:latin typeface="Monotype Corsiva" pitchFamily="66" charset="0"/>
              </a:rPr>
              <a:t>СПАСИБО ЗА ВНИМАНИЕ!</a:t>
            </a:r>
            <a:endParaRPr lang="ru-RU" sz="8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2"/>
          </p:nvPr>
        </p:nvSpPr>
        <p:spPr>
          <a:xfrm>
            <a:off x="214313" y="428625"/>
            <a:ext cx="8929687" cy="6429375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выяснить, как влияет состав почвы на рост  петунии.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3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почвы различного состава.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рост петунии.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изучить необходимую литературу по теме «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Самостоятельное выращивание петунии в домашних условиях»;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расширить свои знания о петунии;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исследовать структуру почвы необходимую для выращивания петунии;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вырастить крепкую и здоровую рассаду петунии для оформления школьной    клумбы.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endParaRPr lang="en-US" sz="3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Изучение литературы по теме: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«Почва для петунии»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Просмотр и сравнение иллюстраций.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Опытно - экспериментальный: посадка растений в различную почву и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наблюдение за ростом растений.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857250" y="428625"/>
            <a:ext cx="7029450" cy="914400"/>
          </a:xfrm>
        </p:spPr>
        <p:txBody>
          <a:bodyPr lIns="91440" rIns="91440" bIns="4572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Петунии – райские цветы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2"/>
          </p:nvPr>
        </p:nvSpPr>
        <p:spPr>
          <a:xfrm>
            <a:off x="357188" y="1500188"/>
            <a:ext cx="8358187" cy="5000625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Петунии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непременные обитательницы цветников, клумб, рабаток, бордюров, ваз, балконов и окон.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Обратился к информационным источникам и выяснил, что на рост растения влияет: сроки, температура, свет и состав почвы для посева. Основным из этих условий является благоприятная почва. </a:t>
            </a:r>
          </a:p>
        </p:txBody>
      </p:sp>
      <p:pic>
        <p:nvPicPr>
          <p:cNvPr id="1026" name="Picture 2" descr="C:\Users\1\AppData\Roaming\Skype\My Skype Received Files\bac2afe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47628" y="1938992"/>
            <a:ext cx="252071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.artfile.ru/1920x1200_958515_%5bwww.ArtFile.ru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2357430"/>
            <a:ext cx="388622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50" y="928688"/>
            <a:ext cx="4400550" cy="5357812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Богата наша земля.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добывают в ней железо, медь, золото, уголь, нефть. Им нет цены.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все же самое ценное на Земле – земля, почва.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Всё, что растёт и живёт на Земле обязано почве – тонкому слою, который укрывает бесплодный грунт.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410" name="Picture 2" descr="http://str1.crestin-ortodox.ro/foto/1195/119447_hrana-bio-si-alimentatia-duhovniceasca-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000250"/>
            <a:ext cx="35782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5957888" cy="1057275"/>
          </a:xfrm>
        </p:spPr>
        <p:txBody>
          <a:bodyPr lIns="91440" rIns="91440" bIns="45720"/>
          <a:lstStyle/>
          <a:p>
            <a:pPr algn="ctr" eaLnBrk="1" hangingPunct="1"/>
            <a:r>
              <a:rPr lang="ru-RU" sz="3600" b="1" smtClean="0">
                <a:solidFill>
                  <a:srgbClr val="004E6D"/>
                </a:solidFill>
                <a:latin typeface="Times New Roman" pitchFamily="18" charset="0"/>
                <a:cs typeface="Times New Roman" pitchFamily="18" charset="0"/>
              </a:rPr>
              <a:t>Теоретическая  часть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2"/>
          </p:nvPr>
        </p:nvSpPr>
        <p:spPr>
          <a:xfrm>
            <a:off x="395288" y="1428750"/>
            <a:ext cx="8462962" cy="4929188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-Почва – это верхний плодородный слой земли,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её созданием  трудятся солнце и ветер, бактерии и лишайники превращают горные породы в песок и глину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почва может быть плодородной и неплодородной.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-Плодородный слой почвы (перегной) - отмершие остатки растений и животных. Этот слой является питательной основой для растения.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Проходит 300 лет, пока появится 1 см такого слоя. Разрушение  такого слоя может произойти иногда за один ливень или пыльную бурю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285750" y="571500"/>
            <a:ext cx="8029575" cy="1285875"/>
          </a:xfrm>
        </p:spPr>
        <p:txBody>
          <a:bodyPr lIns="91440" rIns="91440" bIns="45720"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Вывод по теоретической части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2"/>
          </p:nvPr>
        </p:nvSpPr>
        <p:spPr>
          <a:xfrm>
            <a:off x="428625" y="1428750"/>
            <a:ext cx="8286750" cy="50006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-Корни растений дышат воздухом, который есть в почве.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-Корни растений всасывают из почвы воду, получают растворённые  питательные вещества необходимые для жизни растений.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-Бактерии, живущие в почве, постепенно превращают остатки растений в перегной. Перегной придаёт почве тёмный цвет, влияет на плодородие почвы.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-Чем больше перегноя, тем почва плодороднее.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928688" y="571500"/>
            <a:ext cx="7172325" cy="1428750"/>
          </a:xfrm>
        </p:spPr>
        <p:txBody>
          <a:bodyPr lIns="91440" rIns="91440" bIns="45720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пределение плодородия почвы пришкольного участка.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004E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2"/>
          </p:nvPr>
        </p:nvSpPr>
        <p:spPr>
          <a:xfrm>
            <a:off x="214313" y="1571625"/>
            <a:ext cx="8723312" cy="4438650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№1. Определение механического состава почвы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2190750"/>
            <a:ext cx="6413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/>
            <a:endParaRPr lang="ru-RU" sz="900">
              <a:latin typeface="Franklin Gothic Book" pitchFamily="34" charset="0"/>
            </a:endParaRPr>
          </a:p>
          <a:p>
            <a:pPr indent="457200" eaLnBrk="0" hangingPunct="0"/>
            <a:endParaRPr lang="ru-RU">
              <a:latin typeface="Franklin Gothic Book" pitchFamily="34" charset="0"/>
            </a:endParaRPr>
          </a:p>
        </p:txBody>
      </p:sp>
      <p:graphicFrame>
        <p:nvGraphicFramePr>
          <p:cNvPr id="39016" name="Group 104"/>
          <p:cNvGraphicFramePr>
            <a:graphicFrameLocks noGrp="1"/>
          </p:cNvGraphicFramePr>
          <p:nvPr/>
        </p:nvGraphicFramePr>
        <p:xfrm>
          <a:off x="285750" y="2143125"/>
          <a:ext cx="8358188" cy="3000375"/>
        </p:xfrm>
        <a:graphic>
          <a:graphicData uri="http://schemas.openxmlformats.org/drawingml/2006/table">
            <a:tbl>
              <a:tblPr/>
              <a:tblGrid>
                <a:gridCol w="1922463"/>
                <a:gridCol w="2363787"/>
                <a:gridCol w="2032000"/>
                <a:gridCol w="2039938"/>
              </a:tblGrid>
              <a:tr h="123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на ощупь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Скатывание влажной почвы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Проба на разрезание влажной почвы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Проба на плотность сухой почвы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Ощущаются песчинки, немного мажется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Плохо скатывается в шарик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разрезании ножом поверхность среза шероховатая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Почва состоит из небольших, непрочных комочков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1" name="Rectangle 105"/>
          <p:cNvSpPr>
            <a:spLocks noChangeArrowheads="1"/>
          </p:cNvSpPr>
          <p:nvPr/>
        </p:nvSpPr>
        <p:spPr bwMode="auto">
          <a:xfrm>
            <a:off x="395288" y="5305425"/>
            <a:ext cx="7777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b="1"/>
          </a:p>
          <a:p>
            <a:r>
              <a:rPr lang="ru-RU" b="1">
                <a:solidFill>
                  <a:srgbClr val="004E6D"/>
                </a:solidFill>
              </a:rPr>
              <a:t>Вывод: </a:t>
            </a:r>
            <a:r>
              <a:rPr lang="ru-RU">
                <a:latin typeface="Times New Roman" pitchFamily="18" charset="0"/>
              </a:rPr>
              <a:t>в результате наших исследований выявилось, что почва на пришкольном участке – </a:t>
            </a:r>
            <a:r>
              <a:rPr lang="ru-RU" b="1">
                <a:latin typeface="Times New Roman" pitchFamily="18" charset="0"/>
              </a:rPr>
              <a:t>супесчаная.</a:t>
            </a:r>
          </a:p>
          <a:p>
            <a:pPr algn="ctr" eaLnBrk="0" hangingPunct="0"/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642938" y="714375"/>
            <a:ext cx="7643812" cy="1357313"/>
          </a:xfrm>
        </p:spPr>
        <p:txBody>
          <a:bodyPr lIns="91440" rIns="91440" bIns="45720"/>
          <a:lstStyle/>
          <a:p>
            <a:pPr algn="ctr" eaLnBrk="1" hangingPunct="1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Опыт №2 Определение плотности почвы. 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2"/>
          </p:nvPr>
        </p:nvSpPr>
        <p:spPr>
          <a:xfrm>
            <a:off x="611188" y="1557338"/>
            <a:ext cx="5746750" cy="4729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Плотность – степень связанности почвенной массы. Ее мы определяем на нашем пришкольном участке при помощи лопаты.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Лопата входит с усилием.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почва нашего пришкольного участка уплотненная.</a:t>
            </a:r>
          </a:p>
        </p:txBody>
      </p:sp>
      <p:pic>
        <p:nvPicPr>
          <p:cNvPr id="21507" name="Picture 2" descr="C:\Users\1\Desktop\ислед\VZaIJevbBH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571625"/>
            <a:ext cx="261143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1061</TotalTime>
  <Words>800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Times New Roman</vt:lpstr>
      <vt:lpstr>Franklin Gothic Book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Петунии – райские цветы</vt:lpstr>
      <vt:lpstr>Слайд 5</vt:lpstr>
      <vt:lpstr>Теоретическая  часть</vt:lpstr>
      <vt:lpstr>Вывод по теоретической части </vt:lpstr>
      <vt:lpstr>  Определение плодородия почвы пришкольного участка. </vt:lpstr>
      <vt:lpstr>Опыт №2 Определение плотности почвы.  </vt:lpstr>
      <vt:lpstr>Опыт №3. Исследование содержания в почве перегноя.</vt:lpstr>
      <vt:lpstr>Результаты исследования почвы пришкольного участка</vt:lpstr>
      <vt:lpstr>Экспериментальная площадка. Посев петунии в разные составы почв</vt:lpstr>
      <vt:lpstr>Слайд 13</vt:lpstr>
      <vt:lpstr>Растения дали всходы </vt:lpstr>
      <vt:lpstr>Прошла неделя!</vt:lpstr>
      <vt:lpstr>Продолжаем наблюдение. Прошло 14 дней с начала эксперимента.</vt:lpstr>
      <vt:lpstr>Слайд 17</vt:lpstr>
      <vt:lpstr>Результаты опытов через месяц.</vt:lpstr>
      <vt:lpstr>Прошло 45 дней.</vt:lpstr>
      <vt:lpstr>Итоги экспериментов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  "ВЛИЯНИЕ ПОЧВЫ НА РОСТ РАСТЕНИЙ"</dc:title>
  <dc:creator>wraduir</dc:creator>
  <cp:lastModifiedBy>Кристя</cp:lastModifiedBy>
  <cp:revision>77</cp:revision>
  <dcterms:created xsi:type="dcterms:W3CDTF">2013-11-14T05:26:31Z</dcterms:created>
  <dcterms:modified xsi:type="dcterms:W3CDTF">2016-04-17T13:42:01Z</dcterms:modified>
</cp:coreProperties>
</file>